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7" r:id="rId3"/>
    <p:sldId id="276" r:id="rId4"/>
    <p:sldId id="277" r:id="rId5"/>
    <p:sldId id="278" r:id="rId6"/>
    <p:sldId id="301" r:id="rId7"/>
    <p:sldId id="256" r:id="rId8"/>
    <p:sldId id="257" r:id="rId9"/>
    <p:sldId id="258" r:id="rId10"/>
    <p:sldId id="298" r:id="rId11"/>
    <p:sldId id="271" r:id="rId12"/>
    <p:sldId id="272" r:id="rId13"/>
    <p:sldId id="273" r:id="rId14"/>
    <p:sldId id="290" r:id="rId15"/>
    <p:sldId id="291" r:id="rId16"/>
    <p:sldId id="279" r:id="rId17"/>
    <p:sldId id="259" r:id="rId18"/>
    <p:sldId id="260" r:id="rId19"/>
    <p:sldId id="261" r:id="rId20"/>
    <p:sldId id="287" r:id="rId21"/>
    <p:sldId id="295" r:id="rId22"/>
    <p:sldId id="262" r:id="rId23"/>
    <p:sldId id="263" r:id="rId24"/>
    <p:sldId id="294" r:id="rId25"/>
    <p:sldId id="264" r:id="rId26"/>
    <p:sldId id="265" r:id="rId27"/>
    <p:sldId id="280" r:id="rId28"/>
    <p:sldId id="269" r:id="rId29"/>
    <p:sldId id="281" r:id="rId30"/>
    <p:sldId id="286" r:id="rId31"/>
    <p:sldId id="282" r:id="rId32"/>
    <p:sldId id="283" r:id="rId33"/>
    <p:sldId id="266" r:id="rId34"/>
    <p:sldId id="267" r:id="rId35"/>
    <p:sldId id="285" r:id="rId36"/>
    <p:sldId id="268" r:id="rId37"/>
    <p:sldId id="270" r:id="rId38"/>
    <p:sldId id="300" r:id="rId39"/>
    <p:sldId id="274" r:id="rId40"/>
    <p:sldId id="293" r:id="rId41"/>
    <p:sldId id="296" r:id="rId42"/>
    <p:sldId id="299" r:id="rId43"/>
    <p:sldId id="288" r:id="rId44"/>
    <p:sldId id="292" r:id="rId45"/>
    <p:sldId id="28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0000CC"/>
    <a:srgbClr val="3333FF"/>
    <a:srgbClr val="FFFF99"/>
    <a:srgbClr val="AAF2F4"/>
    <a:srgbClr val="00FF00"/>
    <a:srgbClr val="A8F6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DD6F-0D3D-41AA-AB72-EC030C07E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4D01-8B96-4D94-8420-27AAB13CB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6334-1EF1-4ED5-AB48-5B89CA07C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096B-E39A-400E-BAFA-9E3B20B08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5E1CA-991E-488F-8AFA-144EBBADA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CC8AB-162B-4A1E-AF2C-5BCA5D9F0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13D4-610A-41F2-9B75-95AB71084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237E-38B6-4DD1-9E2A-7262954C8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A64B-8588-4D40-8D34-B79BA36D8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B645-89D4-41A7-A8E1-9A0030B29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2408-D174-487B-918D-7C572C6B0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0D3B04-B57A-4572-A1DB-5AE097824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21163"/>
            <a:ext cx="7993062" cy="2087562"/>
          </a:xfrm>
          <a:solidFill>
            <a:srgbClr val="C3F8A6"/>
          </a:solidFill>
          <a:ln w="76200">
            <a:solidFill>
              <a:srgbClr val="3333FF"/>
            </a:solidFill>
          </a:ln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23 апреля - Праздник обмена книгами и цветами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468313" y="620713"/>
            <a:ext cx="8135937" cy="314642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/>
              <a:t>Праздник </a:t>
            </a:r>
          </a:p>
          <a:p>
            <a:pPr algn="ctr"/>
            <a:r>
              <a:rPr lang="ru-RU" sz="4400" b="1" i="1"/>
              <a:t>«День книги»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Говорю о книге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260350"/>
            <a:ext cx="3322637" cy="6121400"/>
          </a:xfrm>
          <a:solidFill>
            <a:srgbClr val="00FF00"/>
          </a:solidFill>
          <a:ln w="76200">
            <a:solidFill>
              <a:srgbClr val="AAF2F4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  Краткую аннотацию книге «Антология детской поэзии и прозы» т. 2  даёт зав.библиоте 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кой школы  Дедюхина М.Б.</a:t>
            </a:r>
          </a:p>
        </p:txBody>
      </p:sp>
      <p:pic>
        <p:nvPicPr>
          <p:cNvPr id="11268" name="Picture 4" descr="P1010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4897438" cy="4537075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AFE9EF"/>
          </a:solidFill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FF"/>
                </a:solidFill>
              </a:rPr>
              <a:t>Аннотация к изданию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Издательство «Буква С» в 2011 году выпустило 2-ой том сборника детской поэзии и прозы.</a:t>
            </a:r>
          </a:p>
          <a:p>
            <a:pPr eaLnBrk="1" hangingPunct="1"/>
            <a:r>
              <a:rPr lang="ru-RU" sz="2800" smtClean="0"/>
              <a:t>«Антология детской поэзии и прозы» включает детские стихи и рассказы, а также произведения авторов, пишущих для детей. Таких книг в Красноярском крае практически не издаётся, поэтому они будут интересны современному читателю.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3F8A6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Цель издания  сборника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Цель издания – поиск, поддержка и раскрытие молодых талантов. Это даёт возможность ребятам ознакомиться с работами своих сверстников, попробовать свои силы, а также в увлекательной форме почитать современных сибирских авторов. Первая книга уже вышла из печати и разошлась по библиотекам  и книжным магазинам Красноярского края.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ru-RU" sz="4000" b="1" i="1" smtClean="0"/>
              <a:t>О  литературной студии </a:t>
            </a:r>
            <a:br>
              <a:rPr lang="ru-RU" sz="4000" b="1" i="1" smtClean="0"/>
            </a:br>
            <a:r>
              <a:rPr lang="ru-RU" sz="4000" b="1" i="1" smtClean="0"/>
              <a:t>«Проба пера»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 прошлом учебном году (2009 – 2010) в школьной библиотеке  успешно прошла презентация первой книги «Антология детской поэзии и прозы», в которую вошли стихи и рассказы учащихся нашей школы, Дети занимаются в школьной литературной студии «Проба пера», руководителем которой является учитель-логопед Хакимова Тамара Альбертовна.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Хакимова Тамара Альбертовна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  <a:ln w="57150">
            <a:solidFill>
              <a:srgbClr val="00FF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   Хакимова Тамара Альбертовна живёт и работает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г. Лесосибирске. От родителей, которые были людьми интеллигентными и читающими (отец латыш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по национальности и талантливый инженер по специальности, владел несколькими иностранными языками),  получила стремление к искусству, творчеству.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Танцевала в Театре оперы и балета г.Петрозаводска (Карелия). После окончания Лесосибирского педагогического  института работала учителем русского языка и литературы, логопедом, хореографом в школе и Доме культуры.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Член литературного общества «Зарница». Печаталась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в газетах «Заря Енисея», «Вовремя», один из авторов сборника «Мелодии сердец», коллективных сборников «Поэзия на Енисее» (2007, 2008 гг.)</a:t>
            </a: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D9ADF1"/>
          </a:solidFill>
          <a:ln w="76200">
            <a:solidFill>
              <a:srgbClr val="00FFFF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Хакимова Т.А.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AF2F4"/>
          </a:solidFill>
          <a:ln w="76200">
            <a:solidFill>
              <a:srgbClr val="FFFF99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В «Антологии детской поэзии и прозы» Тамара Альбертовна опубликовала эссе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на библейскую тему «Взгляд… из будущего», в котором она рассуждает о сущности  жизни  человека, о  его личности; о месте человека во Вселенной, о великой книге всех времён и народов – Библии, о философской категории, которой является вечность.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4800" smtClean="0"/>
              <a:t>Знакомство с авторами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4800" smtClean="0"/>
              <a:t>Знакомимся</a:t>
            </a:r>
          </a:p>
          <a:p>
            <a:pPr eaLnBrk="1" hangingPunct="1">
              <a:buFontTx/>
              <a:buNone/>
            </a:pPr>
            <a:r>
              <a:rPr lang="ru-RU" sz="4800" smtClean="0"/>
              <a:t>                     с авторами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   стихотворений,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                    рассказов,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                                 сказок 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/>
              <a:t>Островский Роман</a:t>
            </a:r>
            <a:br>
              <a:rPr lang="ru-RU" smtClean="0"/>
            </a:br>
            <a:r>
              <a:rPr lang="ru-RU" sz="1600" smtClean="0"/>
              <a:t>(на фото  справа)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3743325" cy="4525963"/>
          </a:xfrm>
          <a:solidFill>
            <a:srgbClr val="F7A7B2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b="1" i="1" smtClean="0"/>
              <a:t>Мой котик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     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     Вот Тимоша,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     Он хороший,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     Он мурлыкает                   всегда.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    Весело играет.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    Молоко лакает.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   Нету лучше в мире  моего кота! </a:t>
            </a:r>
          </a:p>
        </p:txBody>
      </p:sp>
      <p:pic>
        <p:nvPicPr>
          <p:cNvPr id="18436" name="Picture 4" descr="P1010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690688"/>
            <a:ext cx="3529012" cy="2736850"/>
          </a:xfrm>
          <a:prstGeom prst="rect">
            <a:avLst/>
          </a:prstGeom>
          <a:noFill/>
          <a:ln w="762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8437" name="Picture 5" descr="P1010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789363"/>
            <a:ext cx="2592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5832475" cy="1066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/>
              <a:t>Михайленко Дима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600200"/>
            <a:ext cx="5903912" cy="4525963"/>
          </a:xfrm>
          <a:solidFill>
            <a:srgbClr val="A4F2FA"/>
          </a:solidFill>
          <a:ln w="76200">
            <a:solidFill>
              <a:srgbClr val="3333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Зима</a:t>
            </a:r>
          </a:p>
          <a:p>
            <a:pPr eaLnBrk="1" hangingPunct="1">
              <a:buFontTx/>
              <a:buNone/>
            </a:pPr>
            <a:r>
              <a:rPr lang="ru-RU" smtClean="0"/>
              <a:t>        Под ногой снежок хрустит,</a:t>
            </a:r>
          </a:p>
          <a:p>
            <a:pPr eaLnBrk="1" hangingPunct="1">
              <a:buFontTx/>
              <a:buNone/>
            </a:pPr>
            <a:r>
              <a:rPr lang="ru-RU" smtClean="0"/>
              <a:t>        С горок дети катятся.</a:t>
            </a:r>
          </a:p>
          <a:p>
            <a:pPr eaLnBrk="1" hangingPunct="1">
              <a:buFontTx/>
              <a:buNone/>
            </a:pPr>
            <a:r>
              <a:rPr lang="ru-RU" smtClean="0"/>
              <a:t>        Белый снег в лицо летит – </a:t>
            </a:r>
          </a:p>
          <a:p>
            <a:pPr eaLnBrk="1" hangingPunct="1">
              <a:buFontTx/>
              <a:buNone/>
            </a:pPr>
            <a:r>
              <a:rPr lang="ru-RU" smtClean="0"/>
              <a:t>        Дети улыбаются!              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Мубаракшин Руслан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2997200"/>
            <a:ext cx="4546600" cy="2663825"/>
          </a:xfrm>
          <a:solidFill>
            <a:srgbClr val="FFFF99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***</a:t>
            </a:r>
          </a:p>
          <a:p>
            <a:pPr eaLnBrk="1" hangingPunct="1">
              <a:buFontTx/>
              <a:buNone/>
            </a:pPr>
            <a:r>
              <a:rPr lang="ru-RU" sz="2400" smtClean="0"/>
              <a:t>Я из школы    возвращался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И собаки испугался.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Дома маме рассказал,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Пёс меня как покусал</a:t>
            </a:r>
          </a:p>
        </p:txBody>
      </p:sp>
      <p:pic>
        <p:nvPicPr>
          <p:cNvPr id="20484" name="Picture 4" descr="Мубаракшин Русла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628775"/>
            <a:ext cx="3455988" cy="3240088"/>
          </a:xfrm>
          <a:prstGeom prst="rect">
            <a:avLst/>
          </a:prstGeom>
          <a:noFill/>
          <a:ln w="9525">
            <a:solidFill>
              <a:srgbClr val="AAEBF4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Открытие праздника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2881313" cy="4997450"/>
          </a:xfrm>
          <a:solidFill>
            <a:srgbClr val="FFFF99"/>
          </a:solidFill>
          <a:ln w="76200">
            <a:solidFill>
              <a:srgbClr val="00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   </a:t>
            </a:r>
            <a:r>
              <a:rPr lang="ru-RU" sz="1800" smtClean="0">
                <a:solidFill>
                  <a:srgbClr val="FF0066"/>
                </a:solidFill>
              </a:rPr>
              <a:t>Заведующая библиотекой  </a:t>
            </a:r>
            <a:r>
              <a:rPr lang="ru-RU" sz="1800" b="1" i="1" smtClean="0">
                <a:solidFill>
                  <a:srgbClr val="FF0066"/>
                </a:solidFill>
              </a:rPr>
              <a:t>Дедюхина Марина Борисовна</a:t>
            </a:r>
            <a:r>
              <a:rPr lang="ru-RU" sz="1800" smtClean="0">
                <a:solidFill>
                  <a:srgbClr val="FF0066"/>
                </a:solidFill>
              </a:rPr>
              <a:t>  открывает литературный праздник « День КНИГИ» в школьной библиотеке, посвящённому празднику «Обмена книгами и цветов», рассказала об истории возникновения праздника, поприветствовала участников и гостей праздника.</a:t>
            </a:r>
          </a:p>
        </p:txBody>
      </p:sp>
      <p:pic>
        <p:nvPicPr>
          <p:cNvPr id="3076" name="Picture 4" descr="P10101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1557338"/>
            <a:ext cx="54006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Мубаракшин Руслан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  <a:solidFill>
            <a:srgbClr val="FFFF99"/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Комар и жаба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         </a:t>
            </a:r>
            <a:r>
              <a:rPr lang="ru-RU" sz="2800" smtClean="0">
                <a:solidFill>
                  <a:srgbClr val="FF66CC"/>
                </a:solidFill>
              </a:rPr>
              <a:t>Сказка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   </a:t>
            </a:r>
            <a:r>
              <a:rPr lang="ru-RU" sz="1800" smtClean="0">
                <a:solidFill>
                  <a:srgbClr val="3333FF"/>
                </a:solidFill>
              </a:rPr>
              <a:t>Под кустом сидела жаба. Лил дождь. Для лягушек и жаб это самая приятная погода. Мимо пролетал комар. Он весь промок и искал приюта. Увидев жабу, пискнул жалобно: « Пусти меня под кустик».Но жаба спросила: «А что ты мне дашь взамен7» «Что же тебе надо?» - удивился комарик. «Поскорее попасть в болото!» - ответила жаба. «Хорошо» - согласился комар.- «Я тебе помогу!» Но сам решил вместо болота показать ей дорогу к цапле. Но тут, вдруг, жаба передумала, чтобы к ней на обед слетелись все комары с болота. В это время дождь закончился и комар улетел. Только слышно было «з-з-з-з-». Жаба обрадовалась, подумав, что к ней слетаются комарики и она ими сейчас полакомится. Но комары, объединившись, напали на неё и искусали. После этого случая жаба стала реже выпрыгивать из своего укрытия. Она теперь побаивалась комаров.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696075" cy="922338"/>
          </a:xfrm>
          <a:solidFill>
            <a:srgbClr val="FFFF99"/>
          </a:solidFill>
          <a:ln w="57150"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ru-RU" sz="3200" smtClean="0"/>
              <a:t>Слушаем выступления </a:t>
            </a:r>
            <a:r>
              <a:rPr lang="ru-RU" sz="3200" smtClean="0">
                <a:solidFill>
                  <a:srgbClr val="FF00FF"/>
                </a:solidFill>
              </a:rPr>
              <a:t>участников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600200"/>
            <a:ext cx="6275387" cy="4525963"/>
          </a:xfrm>
          <a:ln w="76200">
            <a:solidFill>
              <a:srgbClr val="3333FF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5" descr="P10101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84313"/>
            <a:ext cx="83518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Самойлов Эдуард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FF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                             </a:t>
            </a:r>
            <a:r>
              <a:rPr lang="ru-RU" sz="2800" smtClean="0">
                <a:solidFill>
                  <a:srgbClr val="3333FF"/>
                </a:solidFill>
              </a:rPr>
              <a:t>Кузя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       Кузя  любит бегать и прыгать. Однажды он поймал мышку и начал играть с ней. А потом Кузя отпустил зверька, наверное, пожалел её Кузя – забавный кот, ему нравится развлекаться. Иногда он вскарабкивается на дверь и  с неё прыгает на диван. Кузя очень любит гулять. Бывает, что он гуляет целый день или даже два дня. И когда приходит, может съесть много рыбок, потому что голодный.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      Я люблю своего кота Кузю.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3671887" cy="922337"/>
          </a:xfrm>
          <a:solidFill>
            <a:srgbClr val="A8F6B7"/>
          </a:solidFill>
        </p:spPr>
        <p:txBody>
          <a:bodyPr/>
          <a:lstStyle/>
          <a:p>
            <a:pPr eaLnBrk="1" hangingPunct="1"/>
            <a:r>
              <a:rPr lang="ru-RU" sz="2400" smtClean="0"/>
              <a:t>Шевцов Виталий – ученик 4 класса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333375"/>
            <a:ext cx="4464050" cy="6048375"/>
          </a:xfrm>
          <a:solidFill>
            <a:srgbClr val="ACEBF2"/>
          </a:solidFill>
          <a:ln w="76200"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i="1" smtClean="0"/>
              <a:t>Родился в 2000 г. в Лесосибирске. Занимается общественными делами, участник художественной самодеятельности, поёт. Увлечения: рыбалка, футбол, велосипед. Занимается в детском клубе «Орлёнок».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i="1" smtClean="0"/>
              <a:t>Публикуется впервые.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       </a:t>
            </a:r>
            <a:r>
              <a:rPr lang="ru-RU" b="1" smtClean="0"/>
              <a:t>Лето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Наступило лето. Начались долгожданные каникулы.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Мы с папой пошли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на рыбалку. Ура! Я поймал  леща!  А папа поймал огромную   щуку.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 Как хорошо летом!</a:t>
            </a:r>
          </a:p>
        </p:txBody>
      </p:sp>
      <p:pic>
        <p:nvPicPr>
          <p:cNvPr id="24580" name="Picture 4" descr="SP_A00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12875"/>
            <a:ext cx="36718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Крайзер Максим –</a:t>
            </a:r>
            <a:br>
              <a:rPr lang="ru-RU" sz="4000" smtClean="0"/>
            </a:br>
            <a:r>
              <a:rPr lang="ru-RU" sz="4000" smtClean="0"/>
              <a:t> ученик 4 класса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P1010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12875"/>
            <a:ext cx="84248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6337300" cy="1143000"/>
          </a:xfrm>
          <a:solidFill>
            <a:srgbClr val="A8F6B7"/>
          </a:solidFill>
        </p:spPr>
        <p:txBody>
          <a:bodyPr/>
          <a:lstStyle/>
          <a:p>
            <a:pPr eaLnBrk="1" hangingPunct="1"/>
            <a:r>
              <a:rPr lang="ru-RU" sz="3200" smtClean="0"/>
              <a:t>Крайзер Максим –</a:t>
            </a:r>
            <a:br>
              <a:rPr lang="ru-RU" sz="3200" smtClean="0"/>
            </a:br>
            <a:r>
              <a:rPr lang="ru-RU" sz="3200" smtClean="0"/>
              <a:t> ученик 4 класса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43813" cy="4525963"/>
          </a:xfrm>
          <a:solidFill>
            <a:srgbClr val="FFFF00"/>
          </a:solidFill>
          <a:ln w="76200">
            <a:solidFill>
              <a:srgbClr val="FF00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Каникулы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     </a:t>
            </a:r>
            <a:r>
              <a:rPr lang="ru-RU" sz="2000" smtClean="0"/>
              <a:t>Рэп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Летом я гуляю.                                                Но кто-то в погонах сумку засёк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Мячик гоняю.                                                   Им интересно – что же там есть?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Послушайте меня –                                        Все посмотрели, не крикнули: «Слезть!»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Вот так я отдыхаю!                                         Меня пропустили, сказал: «Иди»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Пусть мошка и комары кусают,                     Быстро промчались летние дни.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Но силы мои крепчают.                                  Я отдохнул за границей уже,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Хочу я с вами поделиться –                           Но лучше всего в родном шалаше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О том, что в жизни моей творится.                Лучше России нету страны.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Ездили в Казахстан. Дорога нелегка.            Хоть откуда на карту смотри!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Два дня томила жара.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В автобусе ехал, там же я спал,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С батей подолгу о жизни болтал.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rgbClr val="3333FF"/>
                </a:solidFill>
              </a:rPr>
              <a:t>Таможню прошёл, черту пересёк.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40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40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Лакш Владимир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600200"/>
            <a:ext cx="4619625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фото лакш 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57338"/>
            <a:ext cx="86407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Лакш Владимир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8F6B7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                                                                           </a:t>
            </a:r>
            <a:r>
              <a:rPr lang="ru-RU" sz="2000" smtClean="0"/>
              <a:t>Пингвинёнок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                                                 Рассказ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Однажды я шёл по дороге и увидел пингвинёнка. Он был маленький и беззащитный. Я принёс его к себе домой и показал родителям. Они разрешили мне оставить его дома. Мы дали пингвинёнку имя Малыш. Он был похож на человеческого малыша. Прошло несколько лет и мМалыш вырос. Он привык к еле, к нам. Папа построил ему маленький домик, где он мог жить. Однажды, когда я пришёл домой, начал делать домашнее задание. Мне надо было описать пингвина. Я позвал Малыша и посадил на стул. Малыш сел, как ему удобно. Я начал описывать его внешность. Клюв довольно длинный. Но скоро мы с родителями поехали в Антарктиду и взяли с собой Малыша. Мы летели в самолёте. Когда он смотрел в облака – сразу же подпрыгивал, радовался.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«Вот мы и приехали»,- сказал папа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«Хорошо добрались», - сказала мама.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Здесь была родина Малыша. К нам подошла семья пингвинов, чтобы забрать Малыша. Нам было жалко, что от нас ушёл член семьи, наш друг. Но каждому надо жить там, где его Родина. Потом мы улетели обратно.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6480175" cy="13541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200" smtClean="0"/>
              <a:t>Ускова Александра</a:t>
            </a:r>
            <a:br>
              <a:rPr lang="ru-RU" sz="3200" smtClean="0"/>
            </a:br>
            <a:r>
              <a:rPr lang="ru-RU" sz="2400" smtClean="0"/>
              <a:t>Её стихи опубликованы в 1и 2 томах </a:t>
            </a:r>
            <a:br>
              <a:rPr lang="ru-RU" sz="2400" smtClean="0"/>
            </a:br>
            <a:r>
              <a:rPr lang="ru-RU" sz="2400" smtClean="0"/>
              <a:t>«Антологии детской поэзии и прозы»»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фото усковой 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00213"/>
            <a:ext cx="82804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Ускова  Александра – </a:t>
            </a:r>
            <a:br>
              <a:rPr lang="ru-RU" sz="4000" smtClean="0"/>
            </a:br>
            <a:r>
              <a:rPr lang="ru-RU" sz="4000" smtClean="0"/>
              <a:t>ученица 6 класса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AEBF4"/>
          </a:solidFill>
          <a:ln w="57150">
            <a:solidFill>
              <a:srgbClr val="FF66CC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Родилась в 1999 году в Г. Лесосибирске. Печаталась в «Антологии детской поэзии и прозы» (2009 г.) 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1600" smtClean="0"/>
              <a:t>                                             </a:t>
            </a:r>
            <a:r>
              <a:rPr lang="ru-RU" sz="2400" smtClean="0"/>
              <a:t>Первая любовь.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FF0066"/>
                </a:solidFill>
              </a:rPr>
              <a:t>                 Я часто в облаках летаю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FF0066"/>
                </a:solidFill>
              </a:rPr>
              <a:t>                  И часто о тебе мечтаю.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FF0066"/>
                </a:solidFill>
              </a:rPr>
              <a:t>                  Ты знаешь, что со мной случилось?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FF0066"/>
                </a:solidFill>
              </a:rPr>
              <a:t>                  Всё просто: я в тебя влюбилась!</a:t>
            </a:r>
            <a:endParaRPr lang="ru-RU" sz="16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FF"/>
                </a:solidFill>
              </a:rPr>
              <a:t>День книги-</a:t>
            </a:r>
            <a:br>
              <a:rPr lang="ru-RU" sz="4000" b="1" i="1" smtClean="0">
                <a:solidFill>
                  <a:srgbClr val="FF00FF"/>
                </a:solidFill>
              </a:rPr>
            </a:br>
            <a:r>
              <a:rPr lang="ru-RU" sz="4000" b="1" i="1" smtClean="0">
                <a:solidFill>
                  <a:srgbClr val="FF00FF"/>
                </a:solidFill>
              </a:rPr>
              <a:t> литературный праздник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FAFE6"/>
          </a:solidFill>
        </p:spPr>
        <p:txBody>
          <a:bodyPr/>
          <a:lstStyle/>
          <a:p>
            <a:pPr eaLnBrk="1" hangingPunct="1"/>
            <a:r>
              <a:rPr lang="ru-RU" sz="2000" b="1" i="1" smtClean="0"/>
              <a:t>23 апреля – символическая для мировой литературы дата: в этот день в 1616 году ушли из жизни Сервантес, В.Шекспир и Инка Гарсиласо де Вега. Это также день рождения или смерти известных авторов, как  Морис Дрюон, Х.Лакснесс, Владимир Набоков, Пла и Мануэль Мехиа Вальехо. Традиция отмечать День книги возникла в Испании в 30-х годах прошлого столетия, а в 1995 году Генеральная конференция ЮНЕСКО учредила Всемирный День книги и авторского права. Книга – это окно в мир культурного многообразия, это мост, соединяющий разные цивилизации во времени и пространстве. В День книги в Мадриде проходит «Ночь книги», а по всей Испании организуются книжные выставки и распродажи, презентации новых произведений, встречи писателей с читателями.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/>
              <a:t>Ускова Александра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  <a:solidFill>
            <a:srgbClr val="AAEBF4"/>
          </a:solidFill>
          <a:ln>
            <a:solidFill>
              <a:srgbClr val="FF66CC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0066"/>
                </a:solidFill>
              </a:rPr>
              <a:t>                        Кот и великан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0066"/>
                </a:solidFill>
              </a:rPr>
              <a:t>                              </a:t>
            </a:r>
            <a:r>
              <a:rPr lang="ru-RU" sz="1800" smtClean="0">
                <a:solidFill>
                  <a:srgbClr val="FF0066"/>
                </a:solidFill>
              </a:rPr>
              <a:t>Сказка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FF0066"/>
                </a:solidFill>
              </a:rPr>
              <a:t>              Жил-был кот. Он был очень маленький. У кота были небольшие ушки и лапки. Однажды он бежал по дорожке, которая вела к базару. Но неожиданно кот увидел сад. В саду росли яблоки. Кот взял несколько штучек и побежал дальше. На базаре он увидел нищего старика, который обменивал яблоки на семечки. Кот получил взамен яблок семечко, которое было волшебным. Так сказал старик. 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FF0066"/>
                </a:solidFill>
              </a:rPr>
              <a:t>           Кот решил посадить волшебное семечко в лесу. И посадил. Но только он его посадил, семечко сразу стало расти! Оно стало могучим деревом. Вот так чудо! Дерево выросло выше облаков. В нём было дупло. В дупле огромного дерева  жил великан. Великан был волшебником. Он быстро спустился на землю. Кот сказал ему: « Раз ты волшебник, превратись в льва!» Великан быстро превратился в льва. Тогда он поверил. ему. И когда великан снова стал великаном, он пригласил кота к себе на обед. Так они и подружились!</a:t>
            </a:r>
            <a:endParaRPr lang="ru-RU" sz="28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mtClean="0"/>
              <a:t>Галеева Юлия – </a:t>
            </a:r>
            <a:r>
              <a:rPr lang="ru-RU" sz="2800" smtClean="0"/>
              <a:t>ученица 6 класса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600200"/>
            <a:ext cx="3467100" cy="4924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CIMG28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196975"/>
            <a:ext cx="532923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smtClean="0"/>
              <a:t>Галеева Юлия («Литература Сибири», 2010.  -Журнал в твёрдой обложке)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4F2FA"/>
          </a:solid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Galeev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341438"/>
            <a:ext cx="43370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90838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Мызников Дима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549275"/>
            <a:ext cx="5111750" cy="6048375"/>
          </a:xfrm>
          <a:solidFill>
            <a:srgbClr val="FF9966"/>
          </a:solidFill>
          <a:ln w="57150">
            <a:solidFill>
              <a:srgbClr val="00FF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b="1" smtClean="0"/>
              <a:t>Встреча с мамой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К маме приехал я погостить,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А ей на месте не сидится -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Старается вкуснее угостить. 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Улыбки наши – во все лица.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0066"/>
                </a:solidFill>
              </a:rPr>
              <a:t>         </a:t>
            </a:r>
            <a:r>
              <a:rPr lang="ru-RU" sz="2800" b="1" smtClean="0"/>
              <a:t>Мечта о друге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Мне хочется очень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Назвать тебя другом.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Однажды под осень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Пожать твою руку…</a:t>
            </a:r>
          </a:p>
        </p:txBody>
      </p:sp>
      <p:pic>
        <p:nvPicPr>
          <p:cNvPr id="34820" name="Picture 4" descr="Мызников Дмитри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628775"/>
            <a:ext cx="29511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06437"/>
          </a:xfrm>
        </p:spPr>
        <p:txBody>
          <a:bodyPr/>
          <a:lstStyle/>
          <a:p>
            <a:pPr eaLnBrk="1" hangingPunct="1"/>
            <a:r>
              <a:rPr lang="ru-RU" sz="2800" smtClean="0"/>
              <a:t>Мызников Максим – ученик 5 класса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125538"/>
            <a:ext cx="5627687" cy="5472112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6666FF"/>
                </a:solidFill>
              </a:rPr>
              <a:t>                </a:t>
            </a:r>
            <a:r>
              <a:rPr lang="ru-RU" sz="2400" smtClean="0">
                <a:solidFill>
                  <a:srgbClr val="6666FF"/>
                </a:solidFill>
              </a:rPr>
              <a:t>Щенок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Есть теперь у нас щенок,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Это дог.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Под окном сидит, скулит,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Не молчит.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Я привёз его домой.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Он – мой!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Но щенок погрыз игрушки,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Одеяло и подушки.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Шторы сильно потоптал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И пропал…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Где ты мой любимый пёс?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Вот вопрос!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Если встретите его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Одного,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Расскажите, что я жду.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Дам еду.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Прибежит ко мне он скоро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66FF"/>
                </a:solidFill>
              </a:rPr>
              <a:t>И со мною будет снова!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6666FF"/>
              </a:solidFill>
            </a:endParaRPr>
          </a:p>
        </p:txBody>
      </p:sp>
      <p:pic>
        <p:nvPicPr>
          <p:cNvPr id="35844" name="Picture 4" descr="Мызников Макси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557338"/>
            <a:ext cx="2520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Мызников Максим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66CC"/>
          </a:solidFill>
          <a:ln w="76200"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</a:t>
            </a:r>
            <a:r>
              <a:rPr lang="ru-RU" sz="3600" b="1" smtClean="0"/>
              <a:t>Прогулка в лес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      Ваня говорит: « Мишка, пошли гулять!» Мишка согласился. Они решили прогуляться в лес, который был неподалёку. Ещё не доходя до леса, на опушке, Ваня нашёл гриб. Мальчики поспорили, хороший он или плохой. После прогулки, вернувшись домой, они показали гриб маме. Мама сказ, что в пищу такой гриб использовать нельзя.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     Прогулка в лес оказалась не очень удачной. Но мы решили не унывать и сходить ещё раз, чтобы набрать настоящих грибов.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Олищук Антон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7A7B2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Родился 15 декабря1999 года. Учится в пятом классе. Участвует в делах класса, школы. Занимается боксом, паркуром. Публикуется впервые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           Здравствуй, папочка родной!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       Приезжай скорей домой.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       По тебе скучаю очень,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       Если честно – днём и ночью…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Дядынчук Василий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786687" cy="4525963"/>
          </a:xfrm>
          <a:solidFill>
            <a:srgbClr val="E7B7E0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</a:t>
            </a:r>
            <a:r>
              <a:rPr lang="ru-RU" sz="3600" smtClean="0"/>
              <a:t>Москва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       </a:t>
            </a:r>
            <a:r>
              <a:rPr lang="ru-RU" sz="2400" smtClean="0"/>
              <a:t>Этим летом на каникулах я ездил в Москву. Там живёт моя сестра Ксюша, она учится в лицее. Мы с мамой и Ксюшей ходили в Кремль, в кинотеатр и на экскурсию в музей. Особенно мне понравилось в Кремле: там красивые колокола. Они издают мелодичный звон. В музее мы увидели много разных скульптур выдающихся деятелей. Я впервые побывал в столице нашей Родины.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22 марта – </a:t>
            </a:r>
            <a:r>
              <a:rPr lang="ru-RU" sz="4000" b="1" i="1" smtClean="0">
                <a:solidFill>
                  <a:srgbClr val="FF00FF"/>
                </a:solidFill>
              </a:rPr>
              <a:t>Всемирный день поэзии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6325" y="1484313"/>
            <a:ext cx="2736850" cy="5040312"/>
          </a:xfrm>
          <a:solidFill>
            <a:srgbClr val="A8F6AA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u="sng" smtClean="0">
                <a:solidFill>
                  <a:srgbClr val="FF0066"/>
                </a:solidFill>
              </a:rPr>
              <a:t>Хакимова Т.А.</a:t>
            </a:r>
            <a:r>
              <a:rPr lang="ru-RU" sz="2800" smtClean="0">
                <a:solidFill>
                  <a:srgbClr val="FF0066"/>
                </a:solidFill>
              </a:rPr>
              <a:t> открывает концерт </a:t>
            </a:r>
            <a:r>
              <a:rPr lang="ru-RU" sz="2400" b="1" i="1" u="sng" smtClean="0">
                <a:solidFill>
                  <a:srgbClr val="FF0066"/>
                </a:solidFill>
              </a:rPr>
              <a:t>«Юного поэта»</a:t>
            </a:r>
            <a:r>
              <a:rPr lang="ru-RU" sz="2400" b="1" i="1" smtClean="0">
                <a:solidFill>
                  <a:srgbClr val="FF0066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FF0066"/>
                </a:solidFill>
              </a:rPr>
              <a:t>     на сцене ДК</a:t>
            </a:r>
            <a:r>
              <a:rPr lang="ru-RU" sz="2000" b="1" i="1" smtClean="0">
                <a:solidFill>
                  <a:srgbClr val="FF0066"/>
                </a:solidFill>
              </a:rPr>
              <a:t>«Маклаков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FF0066"/>
                </a:solidFill>
              </a:rPr>
              <a:t>      ский», посвящённый</a:t>
            </a:r>
            <a:r>
              <a:rPr lang="ru-RU" sz="2400" b="1" i="1" smtClean="0">
                <a:solidFill>
                  <a:srgbClr val="FF0066"/>
                </a:solidFill>
              </a:rPr>
              <a:t>  Всемирному дню ПОЭЗИИ</a:t>
            </a:r>
          </a:p>
        </p:txBody>
      </p:sp>
      <p:pic>
        <p:nvPicPr>
          <p:cNvPr id="39940" name="Picture 4" descr="P101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84313"/>
            <a:ext cx="56880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Всемирный день Поэзии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  <a:ln w="76200">
            <a:solidFill>
              <a:srgbClr val="09D18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</a:t>
            </a:r>
            <a:r>
              <a:rPr lang="ru-RU" sz="1600" smtClean="0"/>
              <a:t>21 марта в мире и в России отмечают знаменательную дату- Всемирный  день Поэзии.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       В этом году в нашем городе впервые праздновали и день Юного Поэта. А так как дети нашей школы уже второй год подряд публикуют свои стихи и рассказы в краевом поэтическом сборнике «Антология детской поэзии и прозы», нам предложили провести праздник Юного Поэта для города,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в ДК«Маклаковский». Этот праздник состоялся 22 марта 2011 года. На праздник  Юного Поэта мы пригласили гостей из с. Казачинское – театральную студию, которую возглавляет заслуженный работник культуры России, режиссёр, поэт и писатель Юрий Яковлевич Варыгин. Он сам и его воспитанники читали и высокопрофессионально декламировали стихи.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   В праздничном концерте приняли участие дети из других школ нашего города, а также коллективы художественной самодеятельности.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           Речевое творчество детей не должно оцениваться будничной оценкой. Одна из форм оценки – творческая  защита своей художественной работы. И сегодня прозвучали тексты в авторском исполнении и наши юные сочинители посвятили нас в процесс своего замысла и реализации.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/>
          <a:lstStyle/>
          <a:p>
            <a:pPr eaLnBrk="1" hangingPunct="1"/>
            <a:r>
              <a:rPr lang="ru-RU" sz="4000" smtClean="0"/>
              <a:t>Приглашаем всех на праздник!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����������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85875"/>
            <a:ext cx="82073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FF"/>
          </a:solidFill>
          <a:ln w="76200"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ru-RU" sz="2400" smtClean="0"/>
              <a:t>Члены литературной студии «Проба пера» </a:t>
            </a:r>
            <a:br>
              <a:rPr lang="ru-RU" sz="2400" smtClean="0"/>
            </a:br>
            <a:r>
              <a:rPr lang="ru-RU" sz="2400" smtClean="0"/>
              <a:t>на сцене ДК «Маклаковский»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4" descr="P1010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268413"/>
            <a:ext cx="84963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333375"/>
            <a:ext cx="3457575" cy="6264275"/>
          </a:xfrm>
          <a:solidFill>
            <a:srgbClr val="D9ADF1"/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sz="2400" smtClean="0">
                <a:solidFill>
                  <a:srgbClr val="3333FF"/>
                </a:solidFill>
              </a:rPr>
              <a:t>Каждому участнику второго тома «Антологии детской поэзии и прозы» была вручена почётная грамота Отдела культуры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3333FF"/>
                </a:solidFill>
              </a:rPr>
              <a:t>    г. Лесосибирска, которую в торжественной обстановке вручила руководитель литературной студии  школы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3333FF"/>
                </a:solidFill>
              </a:rPr>
              <a:t>    № 18 «Проба пера»  учитель-логопед </a:t>
            </a:r>
            <a:r>
              <a:rPr lang="ru-RU" sz="2400" b="1" i="1" smtClean="0">
                <a:solidFill>
                  <a:srgbClr val="3333FF"/>
                </a:solidFill>
              </a:rPr>
              <a:t>Хакимова Тамара Альбертовна</a:t>
            </a:r>
          </a:p>
        </p:txBody>
      </p:sp>
      <p:pic>
        <p:nvPicPr>
          <p:cNvPr id="43012" name="Picture 5" descr="Рисунок (2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48974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A8F6AA"/>
          </a:solidFill>
        </p:spPr>
        <p:txBody>
          <a:bodyPr/>
          <a:lstStyle/>
          <a:p>
            <a:pPr eaLnBrk="1" hangingPunct="1"/>
            <a:r>
              <a:rPr lang="ru-RU" sz="2800" smtClean="0"/>
              <a:t>Участники  праздника рассматривают свои  вручённые почётные грамоты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4" descr="P10101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196975"/>
            <a:ext cx="83534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FF99"/>
          </a:solidFill>
          <a:ln w="76200">
            <a:solidFill>
              <a:srgbClr val="09D18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 ещё немного поэзии…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               Марина  Дедюхина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   </a:t>
            </a:r>
            <a:r>
              <a:rPr lang="ru-RU" sz="1800" b="1" smtClean="0"/>
              <a:t>Первый снег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Первый снег спускался с неба.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Падал тихо, не спеша.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Улыбнулось солнце с неба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Он растаял навсегда.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     </a:t>
            </a:r>
            <a:r>
              <a:rPr lang="ru-RU" sz="1800" b="1" smtClean="0"/>
              <a:t>Весеннее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Рано утром просыпаюсь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И смотрю всегда в окно.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Я узнать всегда желаю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Смотрит ль солнышко в окно?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Если светит оно ярко,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День задастся озорной!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Улыбнусь ему в окошко,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Помашу ему рукой!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4" descr="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539750" y="4941888"/>
            <a:ext cx="8135938" cy="165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 праздником!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solidFill>
            <a:srgbClr val="A8F6B7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Презентацию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«Праздника обмена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   книгами и цветами»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подготовила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заведующая библиотекой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МКОУ «СОШ № 18»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</a:t>
            </a:r>
            <a:r>
              <a:rPr lang="ru-RU" sz="2800" b="1" smtClean="0"/>
              <a:t>Дедюхина М.Б.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Редактор-консультант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учитель-логопед </a:t>
            </a:r>
            <a:r>
              <a:rPr lang="ru-RU" sz="2800" b="1" smtClean="0"/>
              <a:t>Хакимова Т.А.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Лесосибирск. Апрель  2011 г.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Предлагаем отметить этот весенний праздник, отмечаемый в Финляндии и Испании -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/>
              <a:t>День обмена  розами и книгами!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 этот день все, кто любит книги и цветы, дарят их друг другу и библиотекам.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Вы тоже можете сделать свой вклад в общее дело – подарить хорошую книгу  в нашу школьную библиотеку!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А мы вам дарим презентацию «Антологии детской поэзии и прозы»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512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  Обложка второго тома «Антологиидетской поэзии </a:t>
            </a:r>
          </a:p>
          <a:p>
            <a:pPr eaLnBrk="1" hangingPunct="1">
              <a:buFontTx/>
              <a:buNone/>
            </a:pPr>
            <a:r>
              <a:rPr lang="ru-RU" b="1" i="1" smtClean="0"/>
              <a:t>    и прозы»</a:t>
            </a:r>
          </a:p>
        </p:txBody>
      </p:sp>
      <p:pic>
        <p:nvPicPr>
          <p:cNvPr id="7172" name="Picture 4" descr="облож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0"/>
            <a:ext cx="482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3124200"/>
          </a:xfrm>
          <a:solidFill>
            <a:srgbClr val="FFFF00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ru-RU" b="1" i="1" smtClean="0"/>
              <a:t>Антология детской поэзии и прозы</a:t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>Том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BBAEF0"/>
          </a:solidFill>
          <a:ln w="76200">
            <a:solidFill>
              <a:srgbClr val="0000CC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Красноярск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Издательство «Буква С»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Апрель 2011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1B8AD"/>
          </a:solidFill>
          <a:ln w="57150">
            <a:solidFill>
              <a:srgbClr val="FF0066"/>
            </a:solidFill>
          </a:ln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Участники школьной литературной студии</a:t>
            </a:r>
            <a:br>
              <a:rPr lang="ru-RU" sz="2400" smtClean="0"/>
            </a:br>
            <a:r>
              <a:rPr lang="ru-RU" sz="2400" smtClean="0"/>
              <a:t> «Проба пера» МКОУ «СОШ № 18»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FE9EF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pPr lvl="4" eaLnBrk="1" hangingPunct="1">
              <a:buFontTx/>
              <a:buNone/>
            </a:pPr>
            <a:endParaRPr lang="ru-RU" sz="1800" smtClean="0"/>
          </a:p>
          <a:p>
            <a:pPr eaLnBrk="1" hangingPunct="1"/>
            <a:r>
              <a:rPr lang="ru-RU" sz="1800" smtClean="0"/>
              <a:t>Михайленко Дима                                                Мызников Дима</a:t>
            </a:r>
          </a:p>
          <a:p>
            <a:pPr eaLnBrk="1" hangingPunct="1"/>
            <a:r>
              <a:rPr lang="ru-RU" sz="1800" smtClean="0"/>
              <a:t>Мубаракшин Руслан                                            Мызников Максим</a:t>
            </a:r>
          </a:p>
          <a:p>
            <a:pPr eaLnBrk="1" hangingPunct="1"/>
            <a:r>
              <a:rPr lang="ru-RU" sz="1800" smtClean="0"/>
              <a:t>Самойлов Эдик                                                     Олещук Антон</a:t>
            </a:r>
          </a:p>
          <a:p>
            <a:pPr eaLnBrk="1" hangingPunct="1"/>
            <a:r>
              <a:rPr lang="ru-RU" sz="1800" smtClean="0"/>
              <a:t>Хроменкова Анна                                                  Попов Слава</a:t>
            </a:r>
          </a:p>
          <a:p>
            <a:pPr eaLnBrk="1" hangingPunct="1"/>
            <a:r>
              <a:rPr lang="ru-RU" sz="1800" smtClean="0"/>
              <a:t>Шевцов Виталий                                                   Фёдорова Марина</a:t>
            </a:r>
          </a:p>
          <a:p>
            <a:pPr eaLnBrk="1" hangingPunct="1"/>
            <a:r>
              <a:rPr lang="ru-RU" sz="1800" smtClean="0"/>
              <a:t>Дунаева Дарья                                                       Ускова Александра</a:t>
            </a:r>
          </a:p>
          <a:p>
            <a:pPr eaLnBrk="1" hangingPunct="1"/>
            <a:r>
              <a:rPr lang="ru-RU" sz="1800" smtClean="0"/>
              <a:t>Черкаев Иван                                                         Дядынчук Василий</a:t>
            </a:r>
          </a:p>
          <a:p>
            <a:pPr eaLnBrk="1" hangingPunct="1"/>
            <a:r>
              <a:rPr lang="ru-RU" sz="1800" smtClean="0"/>
              <a:t>Зрюмова Н.                                                            Островский Роман</a:t>
            </a:r>
          </a:p>
          <a:p>
            <a:pPr eaLnBrk="1" hangingPunct="1"/>
            <a:r>
              <a:rPr lang="ru-RU" sz="1800" smtClean="0"/>
              <a:t>Куклин Иван                                                            Галеева Юлия</a:t>
            </a:r>
          </a:p>
          <a:p>
            <a:pPr eaLnBrk="1" hangingPunct="1"/>
            <a:r>
              <a:rPr lang="ru-RU" sz="1800" smtClean="0"/>
              <a:t>Крайзер Максим                                                      Лакш Володя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746375" cy="6034087"/>
          </a:xfrm>
          <a:solidFill>
            <a:srgbClr val="FBA3B2"/>
          </a:solidFill>
          <a:ln w="76200">
            <a:solidFill>
              <a:srgbClr val="3333FF"/>
            </a:solidFill>
          </a:ln>
        </p:spPr>
        <p:txBody>
          <a:bodyPr/>
          <a:lstStyle/>
          <a:p>
            <a:pPr eaLnBrk="1" hangingPunct="1"/>
            <a:r>
              <a:rPr lang="ru-RU" sz="2400" b="1" i="1" smtClean="0"/>
              <a:t>Один из редакторов «Антологии детской поэзии и прозы» </a:t>
            </a:r>
            <a:br>
              <a:rPr lang="ru-RU" sz="2400" b="1" i="1" smtClean="0"/>
            </a:br>
            <a:r>
              <a:rPr lang="ru-RU" sz="2400" b="1" i="1" smtClean="0"/>
              <a:t>Т.2 </a:t>
            </a:r>
            <a:br>
              <a:rPr lang="ru-RU" sz="2400" b="1" i="1" smtClean="0"/>
            </a:br>
            <a:r>
              <a:rPr lang="ru-RU" sz="2400" b="1" i="1" smtClean="0"/>
              <a:t>учитель-логопед  МКОУ «Средняя школа № 18» </a:t>
            </a:r>
            <a:br>
              <a:rPr lang="ru-RU" sz="2400" b="1" i="1" smtClean="0"/>
            </a:br>
            <a:r>
              <a:rPr lang="ru-RU" sz="2400" b="1" i="1" smtClean="0"/>
              <a:t>г. Лесосибирска </a:t>
            </a:r>
            <a:r>
              <a:rPr lang="ru-RU" sz="2800" b="1" i="1" smtClean="0"/>
              <a:t>Хакимова Тамара Альбертовна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620713"/>
            <a:ext cx="4413250" cy="5534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DSC000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476250"/>
            <a:ext cx="518318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2516</Words>
  <Application>Microsoft Office PowerPoint</Application>
  <PresentationFormat>Экран (4:3)</PresentationFormat>
  <Paragraphs>233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Arial</vt:lpstr>
      <vt:lpstr>Calibri</vt:lpstr>
      <vt:lpstr>Оформление по умолчанию</vt:lpstr>
      <vt:lpstr>Слайд 1</vt:lpstr>
      <vt:lpstr>Открытие праздника</vt:lpstr>
      <vt:lpstr>День книги-  литературный праздник</vt:lpstr>
      <vt:lpstr>Приглашаем всех на праздник!</vt:lpstr>
      <vt:lpstr>Слайд 5</vt:lpstr>
      <vt:lpstr>Слайд 6</vt:lpstr>
      <vt:lpstr>Антология детской поэзии и прозы  Том 2</vt:lpstr>
      <vt:lpstr> Участники школьной литературной студии  «Проба пера» МКОУ «СОШ № 18» </vt:lpstr>
      <vt:lpstr>Один из редакторов «Антологии детской поэзии и прозы»  Т.2  учитель-логопед  МКОУ «Средняя школа № 18»  г. Лесосибирска Хакимова Тамара Альбертовна</vt:lpstr>
      <vt:lpstr>Говорю о книге</vt:lpstr>
      <vt:lpstr>Аннотация к изданию</vt:lpstr>
      <vt:lpstr>Цель издания  сборника</vt:lpstr>
      <vt:lpstr>О  литературной студии  «Проба пера»</vt:lpstr>
      <vt:lpstr>Хакимова Тамара Альбертовна</vt:lpstr>
      <vt:lpstr>Хакимова Т.А.</vt:lpstr>
      <vt:lpstr>Знакомство с авторами</vt:lpstr>
      <vt:lpstr>Островский Роман (на фото  справа)</vt:lpstr>
      <vt:lpstr>Михайленко Дима</vt:lpstr>
      <vt:lpstr>Мубаракшин Руслан</vt:lpstr>
      <vt:lpstr>Мубаракшин Руслан</vt:lpstr>
      <vt:lpstr>Слушаем выступления участников</vt:lpstr>
      <vt:lpstr>Самойлов Эдуард</vt:lpstr>
      <vt:lpstr>Шевцов Виталий – ученик 4 класса</vt:lpstr>
      <vt:lpstr>Крайзер Максим –  ученик 4 класса</vt:lpstr>
      <vt:lpstr>Крайзер Максим –  ученик 4 класса</vt:lpstr>
      <vt:lpstr>Лакш Владимир</vt:lpstr>
      <vt:lpstr>Лакш Владимир</vt:lpstr>
      <vt:lpstr>Ускова Александра Её стихи опубликованы в 1и 2 томах  «Антологии детской поэзии и прозы»»</vt:lpstr>
      <vt:lpstr>Ускова  Александра –  ученица 6 класса</vt:lpstr>
      <vt:lpstr>Ускова Александра</vt:lpstr>
      <vt:lpstr>Галеева Юлия – ученица 6 класса</vt:lpstr>
      <vt:lpstr>Галеева Юлия («Литература Сибири», 2010.  -Журнал в твёрдой обложке)</vt:lpstr>
      <vt:lpstr>Мызников Дима</vt:lpstr>
      <vt:lpstr>Мызников Максим – ученик 5 класса</vt:lpstr>
      <vt:lpstr>Мызников Максим</vt:lpstr>
      <vt:lpstr>Олищук Антон</vt:lpstr>
      <vt:lpstr>Дядынчук Василий</vt:lpstr>
      <vt:lpstr>22 марта – Всемирный день поэзии</vt:lpstr>
      <vt:lpstr>Всемирный день Поэзии</vt:lpstr>
      <vt:lpstr>Члены литературной студии «Проба пера»  на сцене ДК «Маклаковский»</vt:lpstr>
      <vt:lpstr>Слайд 41</vt:lpstr>
      <vt:lpstr>Участники  праздника рассматривают свои  вручённые почётные грамоты</vt:lpstr>
      <vt:lpstr>И ещё немного поэзии…</vt:lpstr>
      <vt:lpstr>Слайд 44</vt:lpstr>
      <vt:lpstr>Слайд 45</vt:lpstr>
    </vt:vector>
  </TitlesOfParts>
  <Company>МОУ СОШ №18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Антология детской поэзии и прозы  Том 2</dc:title>
  <dc:creator>Библиотека</dc:creator>
  <cp:lastModifiedBy>Рамазанова</cp:lastModifiedBy>
  <cp:revision>59</cp:revision>
  <dcterms:created xsi:type="dcterms:W3CDTF">2011-04-13T04:03:36Z</dcterms:created>
  <dcterms:modified xsi:type="dcterms:W3CDTF">2011-05-31T04:29:38Z</dcterms:modified>
</cp:coreProperties>
</file>